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0B21"/>
    <a:srgbClr val="980000"/>
    <a:srgbClr val="AC7B2B"/>
    <a:srgbClr val="C4A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pening -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 descr="Eureka Logomark_Full-Color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809" y="741888"/>
            <a:ext cx="6629982" cy="331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1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576482" y="0"/>
            <a:ext cx="4567518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4576483" y="2"/>
            <a:ext cx="4567518" cy="6855164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pic>
        <p:nvPicPr>
          <p:cNvPr id="15" name="Picture 14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576482" y="0"/>
            <a:ext cx="4567518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2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576481" y="2"/>
            <a:ext cx="4567519" cy="6855164"/>
          </a:xfrm>
          <a:prstGeom prst="rect">
            <a:avLst/>
          </a:prstGeom>
          <a:blipFill rotWithShape="1">
            <a:blip r:embed="rId3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1" cy="6857999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EC Logo_Alt Two-Color copy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429000"/>
            <a:ext cx="9144001" cy="3428999"/>
          </a:xfrm>
          <a:prstGeom prst="rect">
            <a:avLst/>
          </a:prstGeom>
          <a:blipFill rotWithShape="1">
            <a:blip r:embed="rId3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4329" y="2424112"/>
            <a:ext cx="7583488" cy="4297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4" name="Picture 13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71999"/>
            <a:ext cx="9143999" cy="3428999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" y="4572000"/>
            <a:ext cx="9143999" cy="3428999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3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EC Logo_Alt Two-Color copy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EC Logo_Alt Two-Color copy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292" y="5732071"/>
            <a:ext cx="1980128" cy="98940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80000"/>
            </a:gs>
            <a:gs pos="100000">
              <a:srgbClr val="550B2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1030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pPr/>
              <a:t>7/23/19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Avenir Next Regular"/>
          <a:ea typeface="+mj-ea"/>
          <a:cs typeface="Avenir Next Regular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ClrTx/>
        <a:buFont typeface="Calisto MT" pitchFamily="18" charset="0"/>
        <a:buChar char="•"/>
        <a:defRPr sz="24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1pPr>
      <a:lvl2pPr marL="577850" indent="-2952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22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2pPr>
      <a:lvl3pPr marL="860425" indent="-2825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20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3pPr>
      <a:lvl4pPr marL="1143000" indent="-2825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18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4pPr>
      <a:lvl5pPr marL="1425575" indent="-2825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18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31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75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83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0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01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08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68115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3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7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6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72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1095</TotalTime>
  <Words>0</Words>
  <Application>Microsoft Macintosh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Precedent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Grace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BrandPoet Intern</dc:creator>
  <cp:lastModifiedBy>BrandPoet Intern</cp:lastModifiedBy>
  <cp:revision>18</cp:revision>
  <dcterms:created xsi:type="dcterms:W3CDTF">2019-07-22T18:31:20Z</dcterms:created>
  <dcterms:modified xsi:type="dcterms:W3CDTF">2019-07-23T12:54:41Z</dcterms:modified>
</cp:coreProperties>
</file>