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4" r:id="rId14"/>
    <p:sldId id="27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96" d="100"/>
          <a:sy n="9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0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2292-7924-485F-ADB6-5F8D4135DB7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fehr@eureka.edu" TargetMode="External"/><Relationship Id="rId2" Type="http://schemas.openxmlformats.org/officeDocument/2006/relationships/hyperlink" Target="https://bncvirtual.com/eurek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bookstore@eureka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7767"/>
            <a:ext cx="9144000" cy="255201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order your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 </a:t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Fall and Spring Semesters              on our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Bookstore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https://bncvirtual.com/eureka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7211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Bookstore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bookstore@eureka.edu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*For Summer or Jumpstart courses please see separate instructions.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959366"/>
            <a:ext cx="12192000" cy="898634"/>
            <a:chOff x="0" y="5959366"/>
            <a:chExt cx="12192000" cy="898634"/>
          </a:xfrm>
          <a:solidFill>
            <a:srgbClr val="98012E"/>
          </a:solidFill>
        </p:grpSpPr>
        <p:sp>
          <p:nvSpPr>
            <p:cNvPr id="5" name="Rectangle 4"/>
            <p:cNvSpPr/>
            <p:nvPr/>
          </p:nvSpPr>
          <p:spPr>
            <a:xfrm>
              <a:off x="0" y="5959366"/>
              <a:ext cx="12192000" cy="898634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499" y="6027049"/>
              <a:ext cx="2297002" cy="763267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95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3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5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689" y="1145136"/>
            <a:ext cx="96567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Helpful Reminders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emails from the Bookstore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up login (Eureka email) and password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Guaranteed </a:t>
            </a:r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Buyback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Guaranteed this price at buyback.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Marketplace books take you out of MBS to Barnes &amp; 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access ID was sent to you in an email from MBS.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 to campus is free before the deadline.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hit submit on your order.  You will receive an email confirmation.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91" y="888763"/>
            <a:ext cx="96140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 OUT </a:t>
            </a:r>
          </a:p>
          <a:p>
            <a:endParaRPr lang="en-US" dirty="0" smtClean="0"/>
          </a:p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book information before you opt out.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opt back in at any time.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 out BEFORE the deadline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on for instructions to opt out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28588"/>
            <a:ext cx="1166812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6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5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32855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86180"/>
            <a:ext cx="10515600" cy="59213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bookstore@eureka.edu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959366"/>
            <a:ext cx="12192000" cy="898634"/>
            <a:chOff x="0" y="5959366"/>
            <a:chExt cx="12192000" cy="898634"/>
          </a:xfrm>
          <a:solidFill>
            <a:srgbClr val="98012E"/>
          </a:solidFill>
        </p:grpSpPr>
        <p:sp>
          <p:nvSpPr>
            <p:cNvPr id="6" name="Rectangle 5"/>
            <p:cNvSpPr/>
            <p:nvPr/>
          </p:nvSpPr>
          <p:spPr>
            <a:xfrm>
              <a:off x="0" y="5959366"/>
              <a:ext cx="12192000" cy="898634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499" y="6027049"/>
              <a:ext cx="2297002" cy="763267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057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74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91" y="-773395"/>
            <a:ext cx="12692480" cy="77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83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558"/>
            <a:ext cx="12192000" cy="71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" y="-3332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2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138</Words>
  <Application>Microsoft Office PowerPoint</Application>
  <PresentationFormat>Custom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How to order your books  for Fall and Spring Semesters              on our Online Bookstore  https://bncvirtual.com/eureka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Eureka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Bookstore</dc:title>
  <dc:creator>pc</dc:creator>
  <cp:lastModifiedBy>JON FEHR</cp:lastModifiedBy>
  <cp:revision>46</cp:revision>
  <dcterms:created xsi:type="dcterms:W3CDTF">2018-04-17T16:39:49Z</dcterms:created>
  <dcterms:modified xsi:type="dcterms:W3CDTF">2020-05-19T16:15:31Z</dcterms:modified>
</cp:coreProperties>
</file>